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41"/>
  </p:notesMasterIdLst>
  <p:sldIdLst>
    <p:sldId id="257" r:id="rId2"/>
    <p:sldId id="271" r:id="rId3"/>
    <p:sldId id="260" r:id="rId4"/>
    <p:sldId id="261" r:id="rId5"/>
    <p:sldId id="315" r:id="rId6"/>
    <p:sldId id="258" r:id="rId7"/>
    <p:sldId id="272" r:id="rId8"/>
    <p:sldId id="273" r:id="rId9"/>
    <p:sldId id="317" r:id="rId10"/>
    <p:sldId id="318" r:id="rId11"/>
    <p:sldId id="319" r:id="rId12"/>
    <p:sldId id="320" r:id="rId13"/>
    <p:sldId id="321" r:id="rId14"/>
    <p:sldId id="263" r:id="rId15"/>
    <p:sldId id="276" r:id="rId16"/>
    <p:sldId id="265" r:id="rId17"/>
    <p:sldId id="26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91" r:id="rId26"/>
    <p:sldId id="267" r:id="rId27"/>
    <p:sldId id="268" r:id="rId28"/>
    <p:sldId id="287" r:id="rId29"/>
    <p:sldId id="316" r:id="rId30"/>
    <p:sldId id="285" r:id="rId31"/>
    <p:sldId id="290" r:id="rId32"/>
    <p:sldId id="289" r:id="rId33"/>
    <p:sldId id="288" r:id="rId34"/>
    <p:sldId id="292" r:id="rId35"/>
    <p:sldId id="310" r:id="rId36"/>
    <p:sldId id="311" r:id="rId37"/>
    <p:sldId id="312" r:id="rId38"/>
    <p:sldId id="313" r:id="rId39"/>
    <p:sldId id="269" r:id="rId40"/>
  </p:sldIdLst>
  <p:sldSz cx="12192000" cy="6858000"/>
  <p:notesSz cx="6858000" cy="9144000"/>
  <p:embeddedFontLst>
    <p:embeddedFont>
      <p:font typeface="나눔스퀘어 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FFFFFF"/>
    <a:srgbClr val="D0CECE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8" y="2447473"/>
            <a:ext cx="518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스터디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53292-CC1C-4008-8F79-B45DE538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5" y="2223550"/>
            <a:ext cx="3674997" cy="2255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F2BEEA-585C-47D7-9692-D5299E6C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2" y="2223550"/>
            <a:ext cx="3674997" cy="2255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41E45-20D2-474F-8AAD-F04AC53F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0" y="2223551"/>
            <a:ext cx="3674994" cy="225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3D477-E89F-4D83-B8F3-528A377022B3}"/>
              </a:ext>
            </a:extLst>
          </p:cNvPr>
          <p:cNvSpPr txBox="1"/>
          <p:nvPr/>
        </p:nvSpPr>
        <p:spPr>
          <a:xfrm>
            <a:off x="3930183" y="4676243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라이선스 활성화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1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132998" y="1006929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363A-7138-44A4-95FE-FEEE1402653F}"/>
              </a:ext>
            </a:extLst>
          </p:cNvPr>
          <p:cNvSpPr txBox="1"/>
          <p:nvPr/>
        </p:nvSpPr>
        <p:spPr>
          <a:xfrm>
            <a:off x="2302328" y="4676243"/>
            <a:ext cx="7587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프로젝트에 따라 적당한 에디터를 설치하면 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도중 에디터 버전을 올리는 것은 별로 좋지 않음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기능의 추가 및 삭제가 있을 수 있으므로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B81A8-68E5-4C98-9CA8-06F0DDD2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6" y="2181731"/>
            <a:ext cx="3621859" cy="2223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6B83E-4D27-4770-B4D3-A593E08A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89" y="2181757"/>
            <a:ext cx="3621859" cy="2223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A66841-73BA-4088-A9E0-35D6432F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72" y="2181755"/>
            <a:ext cx="3621820" cy="22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44DF-9105-48FF-923B-62C305AF2DC8}"/>
              </a:ext>
            </a:extLst>
          </p:cNvPr>
          <p:cNvSpPr txBox="1"/>
          <p:nvPr/>
        </p:nvSpPr>
        <p:spPr>
          <a:xfrm>
            <a:off x="478408" y="4450687"/>
            <a:ext cx="1123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이름 및 경로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템플릿마다 프로젝트 초기 설정이 조금씩 다름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 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18FD1-D511-4B04-8ED7-53692B4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0F18F-514B-4E4A-A322-3F1EFAEB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44DF-9105-48FF-923B-62C305AF2DC8}"/>
              </a:ext>
            </a:extLst>
          </p:cNvPr>
          <p:cNvSpPr txBox="1"/>
          <p:nvPr/>
        </p:nvSpPr>
        <p:spPr>
          <a:xfrm>
            <a:off x="478408" y="4450687"/>
            <a:ext cx="1123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이름 및 경로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템플릿마다 프로젝트 초기 설정이 조금씩 다름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 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18FD1-D511-4B04-8ED7-53692B4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0F18F-514B-4E4A-A322-3F1EFAEB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 설치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29776" y="4676243"/>
            <a:ext cx="7332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템플릿을 선택하든 기능은 다 동일하지만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초기 설정이 조금씩 다름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6112" y="437391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4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6CD26B-D6AB-43A9-8853-AF2979FA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94B02E-89B4-46C2-BE3E-71D12738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D0FAF8-89BB-4BE2-B9D8-809C546F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22" y="1191595"/>
            <a:ext cx="8263156" cy="447587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127" y="1006929"/>
            <a:ext cx="161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Hierarchy View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F3F2D3-661E-4491-AED9-632EFA4C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87" y="1573923"/>
            <a:ext cx="2155919" cy="4478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5135447" y="3013501"/>
            <a:ext cx="6330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들어가는 모든 오브젝트들의 목록이 정리됨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오브젝트들의 부모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등을 파악할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41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5968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6434583" y="3013501"/>
            <a:ext cx="5279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월드를 있는 그대로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유니티를 다루면서 엄청 자주 보게 될 것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A41F50-6FDB-40C9-B36D-1A4983B9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" y="1785667"/>
            <a:ext cx="5168983" cy="32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6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31017" y="1190664"/>
            <a:ext cx="614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5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5588" y="100692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6356559" y="2274837"/>
            <a:ext cx="5537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게임이 실행 될 시 보이게 될 화면을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일종의 디버그 모드로 위의 재생 버튼을 누를 시 테스트 플레이가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일시정지 버튼을 누를 시 정지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빨리감기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버튼을 누를 시 다음 프레임으로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B80D4-EDBE-4D6A-A376-FCA2434A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8" y="1619118"/>
            <a:ext cx="5537032" cy="36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1281" y="1006929"/>
            <a:ext cx="107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5033394" y="2644169"/>
            <a:ext cx="6432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선택하면 그 오브젝트의 속성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사진을 통해 프로젝트 생성하면 기본으로 생기는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Camera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컴포넌트들을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2E9FE-5D1B-4A32-A400-D680789C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69" y="1329654"/>
            <a:ext cx="2471632" cy="41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7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460" y="1006929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2106521" y="3896088"/>
            <a:ext cx="7822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프로젝트의 작업 폴더를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안의 파일들만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등을 만들 때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CFB34-23CC-4496-AF8C-5A2BA8CF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39" y="2019999"/>
            <a:ext cx="7666122" cy="16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5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8161" y="1006929"/>
            <a:ext cx="9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Console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1267-4461-458A-A69D-6556A20EC599}"/>
              </a:ext>
            </a:extLst>
          </p:cNvPr>
          <p:cNvSpPr txBox="1"/>
          <p:nvPr/>
        </p:nvSpPr>
        <p:spPr>
          <a:xfrm>
            <a:off x="2184730" y="3659272"/>
            <a:ext cx="8007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 메시지 및 에러 메시지 출력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Debug.Log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);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디버그 메시지를 띄울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5741B-B2EA-4EEE-821F-4F3ABB87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95" y="1904301"/>
            <a:ext cx="7656210" cy="16085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E86AC1-F05B-4ADE-A1E4-37A65FE5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16" y="4728986"/>
            <a:ext cx="3526288" cy="1390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F81591-B0C2-4526-82CD-9A73C3C3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67" y="4728986"/>
            <a:ext cx="4429125" cy="13906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B680257-2297-4AB6-A3DB-0904557ABA7E}"/>
              </a:ext>
            </a:extLst>
          </p:cNvPr>
          <p:cNvSpPr/>
          <p:nvPr/>
        </p:nvSpPr>
        <p:spPr>
          <a:xfrm>
            <a:off x="5024891" y="5092116"/>
            <a:ext cx="1087772" cy="545285"/>
          </a:xfrm>
          <a:prstGeom prst="rightArrow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35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C6F26-F3C8-4A49-95E2-0C59C03171A0}"/>
              </a:ext>
            </a:extLst>
          </p:cNvPr>
          <p:cNvSpPr txBox="1"/>
          <p:nvPr/>
        </p:nvSpPr>
        <p:spPr>
          <a:xfrm>
            <a:off x="5172147" y="3207529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E4D835-A931-4FC1-9BFB-ACAC2FAD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72" y="1573924"/>
            <a:ext cx="2877700" cy="38519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3AC292-332F-4C23-B1EB-64FB5F2A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10" y="1573923"/>
            <a:ext cx="4693913" cy="38519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EA5577-CFF5-49A1-AE5F-3E33E67833B7}"/>
              </a:ext>
            </a:extLst>
          </p:cNvPr>
          <p:cNvSpPr txBox="1"/>
          <p:nvPr/>
        </p:nvSpPr>
        <p:spPr>
          <a:xfrm>
            <a:off x="587558" y="5576464"/>
            <a:ext cx="979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외에도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들어갈 모든 오브젝트를 이렇게 생성할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광원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1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A5577-CFF5-49A1-AE5F-3E33E67833B7}"/>
              </a:ext>
            </a:extLst>
          </p:cNvPr>
          <p:cNvSpPr txBox="1"/>
          <p:nvPr/>
        </p:nvSpPr>
        <p:spPr>
          <a:xfrm>
            <a:off x="1184239" y="5598217"/>
            <a:ext cx="982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이렇게 아무 속성도 갖지 않는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만들 </a:t>
            </a:r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수도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5EF14-1E6C-425A-A041-2B20DC75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8" y="1272963"/>
            <a:ext cx="3429000" cy="3190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CEA758-B10B-4137-A65A-7EAE1E1D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44" y="1272963"/>
            <a:ext cx="7237009" cy="40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93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 기본 개념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1573923"/>
            <a:ext cx="107482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오브젝트들이 구성 되어있는 게임 환경을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게임에는 최소 하나의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존재해야 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하나는 파일 하나로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창을 통해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생성할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869" y="1573923"/>
            <a:ext cx="107482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들어갈 수 있는 모든 오브젝트들이 반드시 가지고 있어야 하는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속성을 갖지 않는 오브젝트는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포함될 수 없음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정보를 가짐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Transform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866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1869" y="4761740"/>
            <a:ext cx="10748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이름 옆의 체크 박스를 해제하면 오브젝트가 비활성화됨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비활성화하면 마치 오브젝트가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씬에서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제외됨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씬에서</a:t>
            </a:r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사라진 것은 아님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AB4416-8841-4C55-A723-0116409E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199" y="1413441"/>
            <a:ext cx="5933393" cy="2743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9F5199-845B-41D1-873D-D378A109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9" y="1407579"/>
            <a:ext cx="5805183" cy="27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7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1573923"/>
            <a:ext cx="107482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위치 정보를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좌표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회전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Y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Z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별로 회전을 다르게 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크기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Y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Z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별로 크기를 다르게 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79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09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1246" y="5400945"/>
            <a:ext cx="9729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관계도 나타남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79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BBC186-4D13-4C7E-91C3-4F538B17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11" y="1650257"/>
            <a:ext cx="5493176" cy="35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66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1573923"/>
            <a:ext cx="10748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가진 하나의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Cube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Collider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컴포넌트 중 하나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보이는 것들은 모두 컴포넌트 및 그 컴포넌트가 가진 변수들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개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== C#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한 개라고 생각하면 편함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26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4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47376" y="5534489"/>
            <a:ext cx="688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정리하면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게임은 이런 형태로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5F965F-626A-4E2B-BDED-D7202D0567A9}"/>
              </a:ext>
            </a:extLst>
          </p:cNvPr>
          <p:cNvGrpSpPr/>
          <p:nvPr/>
        </p:nvGrpSpPr>
        <p:grpSpPr>
          <a:xfrm>
            <a:off x="1893376" y="1126522"/>
            <a:ext cx="8394763" cy="4270594"/>
            <a:chOff x="1616985" y="1249363"/>
            <a:chExt cx="8958030" cy="427059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B57F5ED-41AA-4893-A653-F061157E1140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2862AB-96CE-4383-85CA-FC7D16DA464A}"/>
                </a:ext>
              </a:extLst>
            </p:cNvPr>
            <p:cNvSpPr txBox="1"/>
            <p:nvPr/>
          </p:nvSpPr>
          <p:spPr>
            <a:xfrm>
              <a:off x="4359478" y="1278686"/>
              <a:ext cx="3473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29A574C-CD8B-4CD4-9D61-FE7824FC3550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9AA0C59-0E90-4FF5-BA98-F02FF51207D6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7A2E32-0AE6-4ED3-B614-C8A75CC506EA}"/>
                  </a:ext>
                </a:extLst>
              </p:cNvPr>
              <p:cNvSpPr txBox="1"/>
              <p:nvPr/>
            </p:nvSpPr>
            <p:spPr>
              <a:xfrm>
                <a:off x="830166" y="1951673"/>
                <a:ext cx="3473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9004799A-22E6-4EC0-A3E4-4292B0CBF9E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01D8EF11-4B1B-43EF-A9D9-CF88A8201742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D8C762-E1C8-4D5A-81D1-E939DB9FD87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9D8B0F9-F765-4A29-B58A-1CD1EBBB41FF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49F38C9B-29A0-414D-89BE-682C95A7AC75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74451C-A502-464E-8400-AD928F07806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1F28880-61BA-4C2B-9EDD-CBD68F76980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77577167-3F30-4806-927F-5EC152E84DC6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F0DCF97-FC33-46D3-9362-5214A1321F6B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1151189-2841-4E63-9F64-DB6DDA88AB9A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95279876-DA0C-48ED-9239-DCD039C6FA45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ADA850-6AB0-4C21-9300-D54265648C4E}"/>
                  </a:ext>
                </a:extLst>
              </p:cNvPr>
              <p:cNvSpPr txBox="1"/>
              <p:nvPr/>
            </p:nvSpPr>
            <p:spPr>
              <a:xfrm>
                <a:off x="830166" y="1951673"/>
                <a:ext cx="3473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3E05613-7E4A-4025-8388-9F3A89421F95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EED6B9D7-75FA-49D4-9243-8C5EE3DB857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9E85390-B5BE-4FA3-B997-F50FEEDE3B2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D8BEAAE-238E-413A-8400-6BB88B9CEDD1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F13191DE-A659-4899-998F-052B144E2DD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FC0CA8-D453-459B-BE14-9A793982D4F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3486F49-160A-4CDF-A4B3-89608886425E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3CDFC14-0C8D-4C64-A330-7602B3CC15F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CEB41B7-54D1-4A2C-BE4E-38BE2F20D81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1756163-1068-40C7-9E1D-ED595E9559CA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360D8B41-32AD-4561-BB1B-20211393F23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23B981-1AEA-4CB5-91DB-AD684A6AEBDF}"/>
                  </a:ext>
                </a:extLst>
              </p:cNvPr>
              <p:cNvSpPr txBox="1"/>
              <p:nvPr/>
            </p:nvSpPr>
            <p:spPr>
              <a:xfrm>
                <a:off x="830166" y="1951673"/>
                <a:ext cx="34730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D3ACABD-8FD2-4800-9E0C-BF63F71D02DB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5D48B4DC-634E-4884-9400-910608F46BB2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58601D3-C7CB-4242-87DF-840BB554D40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D60EFA-0F7C-476A-A4A9-1A1A3DB9657A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F893A994-A8B4-47C7-83EF-9E1C0092881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7C2873C-EEE3-4A02-9D25-C4466EB62E61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FB2FAEE-D442-4AC1-9155-59B37703486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54604E51-3E7A-443F-87BB-ED261B120812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B8726F-3940-4CAE-9CD7-C7147A54FED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sz="2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1010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1573923"/>
            <a:ext cx="107482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특정 오브젝트를 반복해서 사용하고 싶을 때 그 오브젝트를 저장해 놓을 수 있음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수정하면 그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프리팹으로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만든 오브젝트들이 모두 일괄적으로 수정돼 편리함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0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Prefab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04.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513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554209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하이어라키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창에서 프로젝트 창으로 오브젝트를 끌어 놓는 것으로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생성할 수 있음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0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Prefab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04.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EE4D8F-755F-4A57-A976-5EFCDA18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98" y="1084442"/>
            <a:ext cx="7486885" cy="421137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01F1EE0-F968-44B3-9E2A-3148CCC465D3}"/>
              </a:ext>
            </a:extLst>
          </p:cNvPr>
          <p:cNvGrpSpPr/>
          <p:nvPr/>
        </p:nvGrpSpPr>
        <p:grpSpPr>
          <a:xfrm>
            <a:off x="826822" y="1083722"/>
            <a:ext cx="3165584" cy="4212102"/>
            <a:chOff x="826822" y="1242061"/>
            <a:chExt cx="3165584" cy="42121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AE317C-34F8-4C2C-A90A-65A8E756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822" y="1242061"/>
              <a:ext cx="3165584" cy="4212102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518ACDD-1E6C-4B00-9A0F-31C45B21B686}"/>
                </a:ext>
              </a:extLst>
            </p:cNvPr>
            <p:cNvCxnSpPr>
              <a:cxnSpLocks/>
            </p:cNvCxnSpPr>
            <p:nvPr/>
          </p:nvCxnSpPr>
          <p:spPr>
            <a:xfrm>
              <a:off x="1375794" y="1610686"/>
              <a:ext cx="1610687" cy="32297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05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554209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반대로 프로젝트 창에서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하이어라키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또는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씬으로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끌어 놓는 것으로 오브젝트를 생성할 수 있음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0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Prefab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04.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3045E73-05DC-4B52-A7E1-6FE1D142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65" y="1080023"/>
            <a:ext cx="7795462" cy="42225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AAAA7A-2542-4849-86B7-A6EDA1C637F0}"/>
              </a:ext>
            </a:extLst>
          </p:cNvPr>
          <p:cNvGrpSpPr/>
          <p:nvPr/>
        </p:nvGrpSpPr>
        <p:grpSpPr>
          <a:xfrm>
            <a:off x="917963" y="1083722"/>
            <a:ext cx="2613802" cy="4218855"/>
            <a:chOff x="917963" y="1083722"/>
            <a:chExt cx="2613802" cy="421885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1269E84-DC26-43F7-B8B3-32247C88B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963" y="1083722"/>
              <a:ext cx="2613802" cy="421885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B86BF7F-1F33-45BC-8F1F-4F481101F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685" y="1954635"/>
              <a:ext cx="1107346" cy="27012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7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554209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더블 클릭하면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수정할 수 있음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0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Prefab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04.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24A9D-1F3D-44E2-AEC6-911A4EE4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88" y="1130126"/>
            <a:ext cx="7512213" cy="40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72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7765" y="5542093"/>
            <a:ext cx="107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프리팹을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수정하면 그에 기반을 둔 모든 오브젝트가 변경됨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8DBABD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0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Prefab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04.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AD4E3-C1BA-40FE-9043-C90CF5B6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" y="1427324"/>
            <a:ext cx="5340933" cy="2893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010016-242E-4B2F-BE8A-1093D7F8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42" y="1427324"/>
            <a:ext cx="5340949" cy="289301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868DBB-FE8C-4BD7-A9B4-59D916E63915}"/>
              </a:ext>
            </a:extLst>
          </p:cNvPr>
          <p:cNvCxnSpPr>
            <a:cxnSpLocks/>
          </p:cNvCxnSpPr>
          <p:nvPr/>
        </p:nvCxnSpPr>
        <p:spPr>
          <a:xfrm>
            <a:off x="5780015" y="2873831"/>
            <a:ext cx="62078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7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엔진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9732" y="2890391"/>
            <a:ext cx="48125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만들려면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무엇을 프로그래밍해야 할까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6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8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잔디, 실외, 차량, 무리이(가) 표시된 사진&#10;&#10;자동 생성된 설명">
            <a:extLst>
              <a:ext uri="{FF2B5EF4-FFF2-40B4-BE49-F238E27FC236}">
                <a16:creationId xmlns:a16="http://schemas.microsoft.com/office/drawing/2014/main" id="{D0FBB4C4-FF06-4AEB-BDFA-CCFF3A4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5" y="1380589"/>
            <a:ext cx="6040073" cy="3397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2970C7-72C5-425A-93C1-AAB3B29E6A81}"/>
              </a:ext>
            </a:extLst>
          </p:cNvPr>
          <p:cNvSpPr txBox="1"/>
          <p:nvPr/>
        </p:nvSpPr>
        <p:spPr>
          <a:xfrm>
            <a:off x="6396124" y="1380589"/>
            <a:ext cx="5582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플레이어로부터 어떤 입력이 들어왔는지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확인하고 입력에 맞는 행동 수행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물리 연산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바닥위에 서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걷거나 달리거나 기타 등등 움직임을 할 수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주먹 등 특정 오브젝트가 다른 오브젝트와 부딪혀야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서로 간에 물리적인 상호작용을 할 수 있어야 함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통신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화면 출력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파이프라인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소리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소리 등등 다양한 소리 출력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****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위 작업들을 모두 수행해야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409B8-BB1C-44D9-8CD5-508C48847AF8}"/>
              </a:ext>
            </a:extLst>
          </p:cNvPr>
          <p:cNvSpPr txBox="1"/>
          <p:nvPr/>
        </p:nvSpPr>
        <p:spPr>
          <a:xfrm>
            <a:off x="1625866" y="5136551"/>
            <a:ext cx="89402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구현해야 할 것들이 너무 많다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 이런 귀찮은 작업들을 도맡아서 해결해줌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113C1-76FE-48A5-9223-439414112BA5}"/>
              </a:ext>
            </a:extLst>
          </p:cNvPr>
          <p:cNvSpPr txBox="1"/>
          <p:nvPr/>
        </p:nvSpPr>
        <p:spPr>
          <a:xfrm>
            <a:off x="911108" y="1006929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배그를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만들려면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Should you make your own game engine? - Mo King - Medium">
            <a:extLst>
              <a:ext uri="{FF2B5EF4-FFF2-40B4-BE49-F238E27FC236}">
                <a16:creationId xmlns:a16="http://schemas.microsoft.com/office/drawing/2014/main" id="{DDA5EBFA-59A0-4CAB-AABF-F6B0F54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78" y="1515918"/>
            <a:ext cx="7379443" cy="3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ED947-5AE7-45CF-9A95-907B7C11CD27}"/>
              </a:ext>
            </a:extLst>
          </p:cNvPr>
          <p:cNvSpPr txBox="1"/>
          <p:nvPr/>
        </p:nvSpPr>
        <p:spPr>
          <a:xfrm>
            <a:off x="1076153" y="10069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155C6-B9A9-458B-8A09-EDA8C6658DB6}"/>
              </a:ext>
            </a:extLst>
          </p:cNvPr>
          <p:cNvSpPr txBox="1"/>
          <p:nvPr/>
        </p:nvSpPr>
        <p:spPr>
          <a:xfrm>
            <a:off x="2825713" y="5543444"/>
            <a:ext cx="654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동아리에서는 주로 유니티를 사용함</a:t>
            </a:r>
          </a:p>
        </p:txBody>
      </p:sp>
    </p:spTree>
    <p:extLst>
      <p:ext uri="{BB962C8B-B14F-4D97-AF65-F5344CB8AC3E}">
        <p14:creationId xmlns:p14="http://schemas.microsoft.com/office/powerpoint/2010/main" val="45332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유니티의 장점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8E69-2224-4F24-89E9-C4AAB047F7F0}"/>
              </a:ext>
            </a:extLst>
          </p:cNvPr>
          <p:cNvSpPr txBox="1"/>
          <p:nvPr/>
        </p:nvSpPr>
        <p:spPr>
          <a:xfrm>
            <a:off x="455532" y="1948665"/>
            <a:ext cx="54874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수익 이상 내면 유료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체계적인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수많은 강의 자료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에셋스토어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운영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pic>
        <p:nvPicPr>
          <p:cNvPr id="3076" name="Picture 4" descr="Cuphead fighting balloon Beppi">
            <a:extLst>
              <a:ext uri="{FF2B5EF4-FFF2-40B4-BE49-F238E27FC236}">
                <a16:creationId xmlns:a16="http://schemas.microsoft.com/office/drawing/2014/main" id="{F204F19A-0C70-4ABB-87C5-54148B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2064737"/>
            <a:ext cx="2951166" cy="14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i and the blind forest made with unity">
            <a:extLst>
              <a:ext uri="{FF2B5EF4-FFF2-40B4-BE49-F238E27FC236}">
                <a16:creationId xmlns:a16="http://schemas.microsoft.com/office/drawing/2014/main" id="{568430DB-E745-4FC9-ACA8-94F7D8DF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3" y="2065441"/>
            <a:ext cx="2951165" cy="14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arthstone made with unity">
            <a:extLst>
              <a:ext uri="{FF2B5EF4-FFF2-40B4-BE49-F238E27FC236}">
                <a16:creationId xmlns:a16="http://schemas.microsoft.com/office/drawing/2014/main" id="{F9F91BDC-C95E-4F5C-B548-2E1C7C8A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3657160"/>
            <a:ext cx="2951166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ities skylines made with unity">
            <a:extLst>
              <a:ext uri="{FF2B5EF4-FFF2-40B4-BE49-F238E27FC236}">
                <a16:creationId xmlns:a16="http://schemas.microsoft.com/office/drawing/2014/main" id="{247CC951-9AAD-4824-98FF-DB90467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2" y="3657160"/>
            <a:ext cx="2951164" cy="14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96287-26C1-4F63-B24E-99D6DDBD750B}"/>
              </a:ext>
            </a:extLst>
          </p:cNvPr>
          <p:cNvSpPr txBox="1"/>
          <p:nvPr/>
        </p:nvSpPr>
        <p:spPr>
          <a:xfrm>
            <a:off x="6540175" y="5248878"/>
            <a:ext cx="498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유니티로 제작된 게임들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80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BBFD-3A58-4EF0-A33A-5F28616A516B}"/>
              </a:ext>
            </a:extLst>
          </p:cNvPr>
          <p:cNvSpPr txBox="1"/>
          <p:nvPr/>
        </p:nvSpPr>
        <p:spPr>
          <a:xfrm>
            <a:off x="762667" y="1625473"/>
            <a:ext cx="5447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https://unity3d.com/kr/get-unity/download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다운로드 후 설치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위한 일종의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런처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C2FC4-664E-4590-9CBD-EA25E9BD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94" y="1625473"/>
            <a:ext cx="5054632" cy="321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A3B79-3DC5-4EE2-A3A0-2854E0039813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166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827</Words>
  <Application>Microsoft Office PowerPoint</Application>
  <PresentationFormat>와이드스크린</PresentationFormat>
  <Paragraphs>201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나눔스퀘어 ExtraBold</vt:lpstr>
      <vt:lpstr>나눔스퀘어 Bold</vt:lpstr>
      <vt:lpstr>맑은 고딕</vt:lpstr>
      <vt:lpstr>Symbol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손재민[ 학부재학 / 컴퓨터학과 ]</cp:lastModifiedBy>
  <cp:revision>255</cp:revision>
  <dcterms:created xsi:type="dcterms:W3CDTF">2017-05-29T09:12:16Z</dcterms:created>
  <dcterms:modified xsi:type="dcterms:W3CDTF">2020-08-20T15:22:56Z</dcterms:modified>
</cp:coreProperties>
</file>